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0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8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3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6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9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2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6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7721-8229-4B65-A2A4-9F83F1896F7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F0BB-667D-4914-977E-55DDA78BD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Trinity</a:t>
            </a:r>
            <a:r>
              <a:rPr lang="en-US" sz="8000" dirty="0" smtClean="0"/>
              <a:t> </a:t>
            </a:r>
            <a:r>
              <a:rPr lang="en-US" sz="4800" dirty="0" smtClean="0"/>
              <a:t>in Three Stages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1: Background</a:t>
            </a:r>
          </a:p>
          <a:p>
            <a:pPr lvl="1"/>
            <a:r>
              <a:rPr lang="en-US" dirty="0" smtClean="0"/>
              <a:t>Scriptural Issues</a:t>
            </a:r>
          </a:p>
          <a:p>
            <a:pPr lvl="2"/>
            <a:r>
              <a:rPr lang="en-US" dirty="0" smtClean="0"/>
              <a:t>God is One; Father, Son and Spirit are God</a:t>
            </a:r>
          </a:p>
          <a:p>
            <a:pPr lvl="2"/>
            <a:r>
              <a:rPr lang="en-US" dirty="0" smtClean="0"/>
              <a:t>Jesus Christ is God and Human</a:t>
            </a:r>
          </a:p>
          <a:p>
            <a:pPr lvl="2"/>
            <a:r>
              <a:rPr lang="en-US" dirty="0" smtClean="0"/>
              <a:t>Father/Son vs. Brother/Brother relationships</a:t>
            </a:r>
          </a:p>
          <a:p>
            <a:pPr lvl="1"/>
            <a:r>
              <a:rPr lang="en-US" dirty="0" smtClean="0"/>
              <a:t>Philosophical Issues</a:t>
            </a:r>
          </a:p>
          <a:p>
            <a:pPr lvl="2"/>
            <a:r>
              <a:rPr lang="en-US" dirty="0" smtClean="0"/>
              <a:t>Mathematical illogic (Pythagorean impetus)</a:t>
            </a:r>
          </a:p>
          <a:p>
            <a:pPr lvl="2"/>
            <a:r>
              <a:rPr lang="en-US" dirty="0" smtClean="0"/>
              <a:t>Transcendent Monad and imminent emanations (Middle Platonic milieu)</a:t>
            </a:r>
          </a:p>
          <a:p>
            <a:pPr lvl="2"/>
            <a:r>
              <a:rPr lang="en-US" dirty="0" smtClean="0"/>
              <a:t>No Categories to fit the realities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3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Trinity</a:t>
            </a:r>
            <a:r>
              <a:rPr lang="en-US" sz="7200" dirty="0" smtClean="0"/>
              <a:t> </a:t>
            </a:r>
            <a:r>
              <a:rPr lang="en-US" dirty="0" smtClean="0"/>
              <a:t>in Three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2: Nicaea and its Christian Antecedents</a:t>
            </a:r>
          </a:p>
          <a:p>
            <a:pPr lvl="1"/>
            <a:r>
              <a:rPr lang="en-US" dirty="0" smtClean="0"/>
              <a:t>Philo and Origen: God by participation</a:t>
            </a:r>
          </a:p>
          <a:p>
            <a:pPr lvl="1"/>
            <a:r>
              <a:rPr lang="en-US" dirty="0" err="1" smtClean="0"/>
              <a:t>Irenaeus</a:t>
            </a:r>
            <a:r>
              <a:rPr lang="en-US" dirty="0" smtClean="0"/>
              <a:t> and </a:t>
            </a:r>
            <a:r>
              <a:rPr lang="en-US" dirty="0" err="1" smtClean="0"/>
              <a:t>Theophilus</a:t>
            </a:r>
            <a:r>
              <a:rPr lang="en-US" dirty="0" smtClean="0"/>
              <a:t> of Antioch: Two Hands</a:t>
            </a:r>
          </a:p>
          <a:p>
            <a:pPr lvl="1"/>
            <a:r>
              <a:rPr lang="en-US" dirty="0" smtClean="0"/>
              <a:t>Tertullian: God by nature, but Two Lieutenants (underlings)</a:t>
            </a:r>
          </a:p>
          <a:p>
            <a:pPr lvl="1"/>
            <a:r>
              <a:rPr lang="en-US" dirty="0" err="1" smtClean="0"/>
              <a:t>Sabellius</a:t>
            </a:r>
            <a:r>
              <a:rPr lang="en-US" dirty="0" smtClean="0"/>
              <a:t>: Modalism (</a:t>
            </a:r>
            <a:r>
              <a:rPr lang="en-US" dirty="0" err="1" smtClean="0"/>
              <a:t>Monarchianism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Arius: “There was a time when He was not”</a:t>
            </a:r>
          </a:p>
          <a:p>
            <a:pPr lvl="1"/>
            <a:r>
              <a:rPr lang="en-US" dirty="0" smtClean="0"/>
              <a:t>Constantine and the Council of Nicaea</a:t>
            </a:r>
          </a:p>
          <a:p>
            <a:pPr lvl="1"/>
            <a:r>
              <a:rPr lang="en-US" dirty="0" err="1" smtClean="0"/>
              <a:t>Homoousios</a:t>
            </a:r>
            <a:r>
              <a:rPr lang="en-US" dirty="0" smtClean="0"/>
              <a:t> Formula: Son Same Nature as the Father</a:t>
            </a:r>
          </a:p>
          <a:p>
            <a:pPr lvl="1"/>
            <a:r>
              <a:rPr lang="en-US" dirty="0" err="1" smtClean="0"/>
              <a:t>Homoousios</a:t>
            </a:r>
            <a:r>
              <a:rPr lang="en-US" dirty="0" smtClean="0"/>
              <a:t> rejected: Son Same Person as the Father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0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Trinity</a:t>
            </a:r>
            <a:r>
              <a:rPr lang="en-US" sz="7200" dirty="0" smtClean="0"/>
              <a:t> </a:t>
            </a:r>
            <a:r>
              <a:rPr lang="en-US" dirty="0" smtClean="0"/>
              <a:t>in Three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3: Nicaea (325) to Constantinople I (381)</a:t>
            </a:r>
          </a:p>
          <a:p>
            <a:pPr lvl="1"/>
            <a:r>
              <a:rPr lang="en-US" dirty="0" err="1" smtClean="0"/>
              <a:t>Homoousios</a:t>
            </a:r>
            <a:endParaRPr lang="en-US" dirty="0" smtClean="0"/>
          </a:p>
          <a:p>
            <a:pPr lvl="1"/>
            <a:r>
              <a:rPr lang="en-US" dirty="0" err="1" smtClean="0"/>
              <a:t>Homoios</a:t>
            </a:r>
            <a:endParaRPr lang="en-US" dirty="0" smtClean="0"/>
          </a:p>
          <a:p>
            <a:pPr lvl="1"/>
            <a:r>
              <a:rPr lang="en-US" dirty="0" err="1" smtClean="0"/>
              <a:t>Homoiousios</a:t>
            </a:r>
            <a:endParaRPr lang="en-US" dirty="0" smtClean="0"/>
          </a:p>
          <a:p>
            <a:pPr lvl="1"/>
            <a:r>
              <a:rPr lang="en-US" dirty="0" err="1" smtClean="0"/>
              <a:t>Heteroousios</a:t>
            </a:r>
            <a:endParaRPr lang="en-US" dirty="0" smtClean="0"/>
          </a:p>
          <a:p>
            <a:pPr lvl="1"/>
            <a:r>
              <a:rPr lang="en-US" dirty="0" err="1" smtClean="0"/>
              <a:t>Pneumatamachoi</a:t>
            </a:r>
            <a:endParaRPr lang="en-US" dirty="0" smtClean="0"/>
          </a:p>
          <a:p>
            <a:pPr lvl="1"/>
            <a:r>
              <a:rPr lang="en-US" dirty="0" smtClean="0"/>
              <a:t>3 Hypostases </a:t>
            </a:r>
            <a:r>
              <a:rPr lang="en-US" dirty="0" err="1" smtClean="0"/>
              <a:t>Homoousios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3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162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Trinity in Three Stages</vt:lpstr>
      <vt:lpstr>Trinity in Three Stages</vt:lpstr>
      <vt:lpstr>Trinity in Three Stages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Trinity in Three Stages</dc:title>
  <dc:creator>John Reeve</dc:creator>
  <cp:lastModifiedBy>John Reeve</cp:lastModifiedBy>
  <cp:revision>4</cp:revision>
  <dcterms:created xsi:type="dcterms:W3CDTF">2013-12-02T15:58:37Z</dcterms:created>
  <dcterms:modified xsi:type="dcterms:W3CDTF">2015-02-03T05:27:29Z</dcterms:modified>
</cp:coreProperties>
</file>